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4" r:id="rId2"/>
  </p:sldMasterIdLst>
  <p:handoutMasterIdLst>
    <p:handoutMasterId r:id="rId18"/>
  </p:handoutMasterIdLst>
  <p:sldIdLst>
    <p:sldId id="307" r:id="rId3"/>
    <p:sldId id="348" r:id="rId4"/>
    <p:sldId id="361" r:id="rId5"/>
    <p:sldId id="350" r:id="rId6"/>
    <p:sldId id="364" r:id="rId7"/>
    <p:sldId id="365" r:id="rId8"/>
    <p:sldId id="366" r:id="rId9"/>
    <p:sldId id="349" r:id="rId10"/>
    <p:sldId id="356" r:id="rId11"/>
    <p:sldId id="363" r:id="rId12"/>
    <p:sldId id="353" r:id="rId13"/>
    <p:sldId id="355" r:id="rId14"/>
    <p:sldId id="357" r:id="rId15"/>
    <p:sldId id="358" r:id="rId16"/>
    <p:sldId id="360" r:id="rId17"/>
  </p:sldIdLst>
  <p:sldSz cx="9144000" cy="6858000" type="screen4x3"/>
  <p:notesSz cx="6856413" cy="9750425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5F5F5F"/>
    <a:srgbClr val="4D4D4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5" autoAdjust="0"/>
    <p:restoredTop sz="94636" autoAdjust="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536"/>
    </p:cViewPr>
  </p:sorterViewPr>
  <p:notesViewPr>
    <p:cSldViewPr>
      <p:cViewPr varScale="1">
        <p:scale>
          <a:sx n="41" d="100"/>
          <a:sy n="41" d="100"/>
        </p:scale>
        <p:origin x="-1524" y="-114"/>
      </p:cViewPr>
      <p:guideLst>
        <p:guide orient="horz" pos="3071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61475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9261475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5A9E3BE-ADC2-41FA-8C49-F3AE94576A63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B8A276-022C-4E65-B895-AC07A38AD465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D7DA98-AEA9-4214-ADB9-20B83D94F452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2B984-D314-42BE-9177-4048746FBE18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11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9011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9011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9011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nl-NL"/>
            </a:p>
          </p:txBody>
        </p:sp>
        <p:sp>
          <p:nvSpPr>
            <p:cNvPr id="9011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nl-NL"/>
            </a:p>
          </p:txBody>
        </p:sp>
        <p:sp>
          <p:nvSpPr>
            <p:cNvPr id="9011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nl-NL"/>
            </a:p>
          </p:txBody>
        </p:sp>
        <p:sp>
          <p:nvSpPr>
            <p:cNvPr id="9012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nl-NL"/>
            </a:p>
          </p:txBody>
        </p:sp>
      </p:grpSp>
      <p:sp>
        <p:nvSpPr>
          <p:cNvPr id="90121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n-US"/>
              <a:t>Klik om het opmaakprofiel te bewerken</a:t>
            </a:r>
          </a:p>
        </p:txBody>
      </p:sp>
      <p:sp>
        <p:nvSpPr>
          <p:cNvPr id="90122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Klik om het opmaakprofiel van de modelondertitel te bewerken</a:t>
            </a:r>
          </a:p>
        </p:txBody>
      </p:sp>
      <p:sp>
        <p:nvSpPr>
          <p:cNvPr id="90123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0124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0125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8261B4E-96E7-4099-BD2E-B13E4084B6C8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AA670E-978F-4913-8BFB-AC83D6E323B0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62E77A-01ED-4175-9D13-352A1F91BD75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E475E2-3E34-48F7-B336-3B93035D1327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5797BD-F760-43CA-A50F-75C9F63858B6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70FA10-E383-4347-BC6C-E35B9871A85D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77BDAD-12C4-42D2-B78A-FA4520998C50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078F1D-BCFA-4EB3-B33D-B6B9DF90A700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6256D-62F2-4584-AB86-F2D3D548CD08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FCBE8B-2904-45BC-90F8-E818689E267C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15C83-72E0-4080-9599-3ABB3EFB263F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F12780-BD5F-4D97-82A7-4686EB34EC9F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DA839A-76F5-43DF-B633-50C91327C5D4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078825-EDF2-46DB-AAEE-C843FF57D11B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2D2AC3-EC66-483D-A4B6-D9E937450F50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5A4A7E-321A-4CDF-BC44-42913700043C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02216B-AF4B-481D-937F-7B283E072EB6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21F8BE-6A47-4525-9D5C-6411BF0F8F9A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DD352B-4869-4925-A9CF-7FCDF5197419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89652BE-10DF-4E83-B8E5-C888CC635F54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090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89091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89092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89093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89094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nl-NL"/>
            </a:p>
          </p:txBody>
        </p:sp>
        <p:sp>
          <p:nvSpPr>
            <p:cNvPr id="89095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nl-NL"/>
            </a:p>
          </p:txBody>
        </p:sp>
        <p:sp>
          <p:nvSpPr>
            <p:cNvPr id="89096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nl-NL"/>
            </a:p>
          </p:txBody>
        </p:sp>
        <p:sp>
          <p:nvSpPr>
            <p:cNvPr id="89097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nl-NL"/>
            </a:p>
          </p:txBody>
        </p:sp>
        <p:sp>
          <p:nvSpPr>
            <p:cNvPr id="89098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nl-NL"/>
            </a:p>
          </p:txBody>
        </p:sp>
      </p:grpSp>
      <p:sp>
        <p:nvSpPr>
          <p:cNvPr id="8909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8910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8910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CABB611-CB36-4CB5-91BD-9C8C2F37563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89102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 om het opmaakprofiel te bewerken</a:t>
            </a:r>
          </a:p>
        </p:txBody>
      </p:sp>
      <p:sp>
        <p:nvSpPr>
          <p:cNvPr id="89103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 om de opmaakprofielen van de modeltekst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5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Peter </a:t>
            </a:r>
            <a:r>
              <a:rPr lang="nl-NL" dirty="0" err="1" smtClean="0"/>
              <a:t>Sloterdijk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 err="1" smtClean="0"/>
              <a:t>Philos</a:t>
            </a:r>
            <a:endParaRPr lang="en-US" sz="2800" dirty="0" smtClean="0"/>
          </a:p>
          <a:p>
            <a:r>
              <a:rPr lang="en-US" sz="2800" dirty="0" smtClean="0"/>
              <a:t>25 </a:t>
            </a:r>
            <a:r>
              <a:rPr lang="en-US" sz="2800" dirty="0" err="1" smtClean="0"/>
              <a:t>september</a:t>
            </a:r>
            <a:r>
              <a:rPr lang="en-US" sz="2800" dirty="0" smtClean="0"/>
              <a:t> 2012</a:t>
            </a:r>
          </a:p>
          <a:p>
            <a:r>
              <a:rPr lang="en-US" sz="2800" dirty="0" smtClean="0"/>
              <a:t>Gerard Numan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Sloterdijk: moderniteit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  <a:p>
            <a:endParaRPr lang="nl-NL"/>
          </a:p>
          <a:p>
            <a:endParaRPr lang="nl-NL"/>
          </a:p>
        </p:txBody>
      </p:sp>
      <p:sp>
        <p:nvSpPr>
          <p:cNvPr id="200708" name="Rectangle 4"/>
          <p:cNvSpPr>
            <a:spLocks noChangeArrowheads="1"/>
          </p:cNvSpPr>
          <p:nvPr/>
        </p:nvSpPr>
        <p:spPr bwMode="auto">
          <a:xfrm>
            <a:off x="539750" y="14128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nl-NL" sz="3200"/>
              <a:t>Remming door rationaliteit, geboden en traditie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nl-NL" sz="3200"/>
              <a:t>Armoededenken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nl-NL" sz="2800"/>
              <a:t>verantwoordelijkheid, gebrek, leiden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nl-NL" sz="2800"/>
              <a:t>opvoeding, bildung, vorming, wordt wie je bent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nl-NL" sz="320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nl-NL" sz="320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nl-NL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Sloterdijk: individualisme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  <a:p>
            <a:endParaRPr lang="nl-NL"/>
          </a:p>
          <a:p>
            <a:endParaRPr lang="nl-NL"/>
          </a:p>
        </p:txBody>
      </p:sp>
      <p:sp>
        <p:nvSpPr>
          <p:cNvPr id="189444" name="Rectangle 4"/>
          <p:cNvSpPr>
            <a:spLocks noChangeArrowheads="1"/>
          </p:cNvSpPr>
          <p:nvPr/>
        </p:nvSpPr>
        <p:spPr bwMode="auto">
          <a:xfrm>
            <a:off x="539750" y="14128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nl-NL" sz="3200"/>
              <a:t>Oorzaken: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nl-NL" sz="2800"/>
              <a:t>Opvoedluxe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nl-NL" sz="2400"/>
              <a:t>Minder kinderen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nl-NL" sz="2400"/>
              <a:t>Permanente opvoeding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nl-NL" sz="2800"/>
              <a:t>Vrije tijd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nl-NL" sz="2400"/>
              <a:t>Zelfopmerkzaamheid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nl-NL" sz="2400"/>
              <a:t>Mobiliteit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nl-NL" sz="3200"/>
              <a:t>Laatkapitalisme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nl-NL" sz="2800"/>
              <a:t>Klanten, kopers, consumenten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nl-NL" sz="3200"/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nl-NL" sz="280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nl-NL" sz="320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nl-NL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Sloterdijk: individualisme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  <a:p>
            <a:endParaRPr lang="nl-NL"/>
          </a:p>
          <a:p>
            <a:endParaRPr lang="nl-NL"/>
          </a:p>
        </p:txBody>
      </p:sp>
      <p:sp>
        <p:nvSpPr>
          <p:cNvPr id="191492" name="Rectangle 4"/>
          <p:cNvSpPr>
            <a:spLocks noChangeArrowheads="1"/>
          </p:cNvSpPr>
          <p:nvPr/>
        </p:nvSpPr>
        <p:spPr bwMode="auto">
          <a:xfrm>
            <a:off x="539750" y="14128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nl-NL" sz="3200"/>
              <a:t>Gevolgen: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nl-NL" sz="3200"/>
              <a:t>Nomadische ‘zelf-paren’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nl-NL" sz="3200"/>
              <a:t>Slachtoffercultus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nl-NL" sz="2800"/>
              <a:t>Platformen voor morele oversensibiliteit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nl-NL" sz="2800"/>
              <a:t>Advokratie, medikratie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nl-NL" sz="2800"/>
              <a:t>Afscheid van de ‘dader-illusie’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nl-NL" sz="3200"/>
              <a:t>Permanente paniek (invasie van de sfeer-snatchers)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nl-NL" sz="280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nl-NL" sz="320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nl-NL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Sloterdijk: individualisme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  <a:p>
            <a:endParaRPr lang="nl-NL"/>
          </a:p>
          <a:p>
            <a:endParaRPr lang="nl-NL"/>
          </a:p>
        </p:txBody>
      </p:sp>
      <p:sp>
        <p:nvSpPr>
          <p:cNvPr id="193540" name="Rectangle 4"/>
          <p:cNvSpPr>
            <a:spLocks noChangeArrowheads="1"/>
          </p:cNvSpPr>
          <p:nvPr/>
        </p:nvSpPr>
        <p:spPr bwMode="auto">
          <a:xfrm>
            <a:off x="539750" y="14128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nl-NL" sz="3200"/>
              <a:t>Gevolgen: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nl-NL" sz="3200"/>
              <a:t>Niet-productieve zingevingen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nl-NL" sz="3200"/>
              <a:t>Plezier, tijdverdrijf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nl-NL" sz="3200"/>
              <a:t>Prikkeling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nl-NL" sz="3200"/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nl-NL" sz="280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nl-NL" sz="320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nl-NL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/>
              <a:t>Sloterdijk: post-postmodernisme?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  <a:p>
            <a:endParaRPr lang="nl-NL"/>
          </a:p>
          <a:p>
            <a:endParaRPr lang="nl-NL"/>
          </a:p>
        </p:txBody>
      </p:sp>
      <p:sp>
        <p:nvSpPr>
          <p:cNvPr id="195588" name="Rectangle 4"/>
          <p:cNvSpPr>
            <a:spLocks noChangeArrowheads="1"/>
          </p:cNvSpPr>
          <p:nvPr/>
        </p:nvSpPr>
        <p:spPr bwMode="auto">
          <a:xfrm>
            <a:off x="539750" y="14128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nl-NL" sz="3200"/>
              <a:t>Uitdagingen: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nl-NL" sz="3200"/>
              <a:t>Bestialisering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nl-NL" sz="3200"/>
              <a:t>Dogma van de kwaadaardige remming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nl-NL" sz="3200"/>
              <a:t>Technologische mogelijkheden</a:t>
            </a:r>
            <a:r>
              <a:rPr lang="en-US" sz="3200"/>
              <a:t>:</a:t>
            </a:r>
            <a:endParaRPr lang="nl-NL" sz="3200"/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nl-NL" sz="2800"/>
              <a:t>Temmen en telen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nl-NL" sz="2800"/>
              <a:t>Vernietigen van de leefomgeving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nl-NL" sz="280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nl-NL" sz="320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nl-NL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/>
              <a:t>Sloterdijk: post-postmodernisme?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  <a:p>
            <a:endParaRPr lang="nl-NL"/>
          </a:p>
          <a:p>
            <a:endParaRPr lang="nl-NL"/>
          </a:p>
        </p:txBody>
      </p:sp>
      <p:sp>
        <p:nvSpPr>
          <p:cNvPr id="197636" name="Rectangle 4"/>
          <p:cNvSpPr>
            <a:spLocks noChangeArrowheads="1"/>
          </p:cNvSpPr>
          <p:nvPr/>
        </p:nvSpPr>
        <p:spPr bwMode="auto">
          <a:xfrm>
            <a:off x="539750" y="14128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nl-NL" sz="3200" dirty="0"/>
              <a:t>Oplossingen: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nl-NL" sz="3200" dirty="0" smtClean="0"/>
              <a:t>Regels </a:t>
            </a:r>
            <a:r>
              <a:rPr lang="nl-NL" sz="3200" dirty="0"/>
              <a:t>voor het mensenpark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nl-NL" sz="3200" dirty="0"/>
              <a:t>Opvoeden als paar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nl-NL" sz="3200" dirty="0" err="1"/>
              <a:t>Rijkdomdenken</a:t>
            </a:r>
            <a:endParaRPr lang="nl-NL" sz="32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nl-NL" sz="3200" dirty="0"/>
              <a:t>Aan gene zijde van goed en </a:t>
            </a:r>
            <a:r>
              <a:rPr lang="nl-NL" sz="3200" dirty="0" smtClean="0"/>
              <a:t>kwaad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nl-NL" sz="3200" smtClean="0"/>
              <a:t>Gelatenheid</a:t>
            </a:r>
            <a:endParaRPr lang="nl-NL" sz="32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nl-NL" sz="32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nl-NL" sz="32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nl-NL" sz="32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nl-NL" sz="3200" dirty="0"/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nl-NL" sz="28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nl-NL" sz="32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nl-N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  <a:p>
            <a:endParaRPr lang="nl-NL"/>
          </a:p>
          <a:p>
            <a:endParaRPr lang="nl-NL"/>
          </a:p>
        </p:txBody>
      </p:sp>
      <p:sp>
        <p:nvSpPr>
          <p:cNvPr id="184324" name="Rectangle 4"/>
          <p:cNvSpPr>
            <a:spLocks noChangeArrowheads="1"/>
          </p:cNvSpPr>
          <p:nvPr/>
        </p:nvSpPr>
        <p:spPr bwMode="auto">
          <a:xfrm>
            <a:off x="539750" y="332657"/>
            <a:ext cx="8229600" cy="5606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nl-NL" sz="2800" b="1" dirty="0"/>
              <a:t>‘Vandaag is de filosofie meest professioneel als ze kan uitleggen </a:t>
            </a:r>
            <a:r>
              <a:rPr lang="nl-NL" sz="2800" b="1" i="1" dirty="0"/>
              <a:t>hoe </a:t>
            </a:r>
            <a:r>
              <a:rPr lang="nl-NL" sz="2800" b="1" dirty="0"/>
              <a:t> ze iets zou zeggen, in het uitzonderlijke geval </a:t>
            </a:r>
            <a:r>
              <a:rPr lang="nl-NL" sz="2800" b="1" i="1" dirty="0"/>
              <a:t>dat </a:t>
            </a:r>
            <a:r>
              <a:rPr lang="nl-NL" sz="2800" b="1" dirty="0"/>
              <a:t> ze iets zou zeggen. Echter, ze is veel te reflexief om iets te zeggen; ze is bang voor relevante wereldvisies zoals een kind dat bang is voor het vuur wat het eens aanraakte.</a:t>
            </a:r>
          </a:p>
          <a:p>
            <a:pPr marL="342900" indent="-342900">
              <a:spcBef>
                <a:spcPct val="20000"/>
              </a:spcBef>
            </a:pPr>
            <a:r>
              <a:rPr lang="nl-NL" sz="2800" b="1" dirty="0"/>
              <a:t>In plaats daarvan is uit de vroegere liefde voor de wijsheid een multinationaal concern </a:t>
            </a:r>
            <a:r>
              <a:rPr lang="nl-NL" sz="2800" b="1" dirty="0" smtClean="0"/>
              <a:t>gegroeid dat </a:t>
            </a:r>
            <a:r>
              <a:rPr lang="nl-NL" sz="2800" b="1" i="1" dirty="0"/>
              <a:t>zekerheid</a:t>
            </a:r>
            <a:r>
              <a:rPr lang="nl-NL" sz="2800" b="1" dirty="0"/>
              <a:t> als eerste principe hanteert. De hedendaagse filosofie bereikt haar hoogste doel door zo minimaal mogelijk te spreken en door zich te onthouden van te vergezochte uitlatingen.’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nl-NL" sz="24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nl-NL" sz="20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nl-N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Sloterdijk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  <a:p>
            <a:endParaRPr lang="nl-NL"/>
          </a:p>
          <a:p>
            <a:endParaRPr lang="nl-NL"/>
          </a:p>
        </p:txBody>
      </p:sp>
      <p:sp>
        <p:nvSpPr>
          <p:cNvPr id="198660" name="Rectangle 4"/>
          <p:cNvSpPr>
            <a:spLocks noChangeArrowheads="1"/>
          </p:cNvSpPr>
          <p:nvPr/>
        </p:nvSpPr>
        <p:spPr bwMode="auto">
          <a:xfrm>
            <a:off x="539750" y="14128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nl-NL" sz="3200" dirty="0"/>
              <a:t>Geboren 1947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de-DE" sz="3200" dirty="0"/>
              <a:t>1968-74: Studium der Philosophie, Germanistik und Geschichte in </a:t>
            </a:r>
            <a:r>
              <a:rPr lang="de-DE" sz="3200" dirty="0" smtClean="0"/>
              <a:t>München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nl-NL" sz="3200" dirty="0" smtClean="0"/>
              <a:t>83</a:t>
            </a:r>
            <a:r>
              <a:rPr lang="nl-NL" sz="3200" dirty="0"/>
              <a:t>: Kritiek van de cynische Rede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nl-NL" sz="3200" dirty="0" smtClean="0"/>
              <a:t>92</a:t>
            </a:r>
            <a:r>
              <a:rPr lang="nl-NL" sz="3200" dirty="0"/>
              <a:t>: Prof. </a:t>
            </a:r>
            <a:r>
              <a:rPr lang="nl-NL" sz="3200" dirty="0" err="1"/>
              <a:t>Fil</a:t>
            </a:r>
            <a:r>
              <a:rPr lang="nl-NL" sz="3200" dirty="0"/>
              <a:t>. </a:t>
            </a:r>
            <a:r>
              <a:rPr lang="nl-NL" sz="3200" dirty="0" err="1"/>
              <a:t>Karlsruhe</a:t>
            </a:r>
            <a:endParaRPr lang="nl-NL" sz="32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nl-NL" sz="3200" dirty="0"/>
              <a:t>93: </a:t>
            </a:r>
            <a:r>
              <a:rPr lang="nl-NL" sz="3200" dirty="0" err="1"/>
              <a:t>rektor</a:t>
            </a:r>
            <a:r>
              <a:rPr lang="nl-NL" sz="3200" dirty="0"/>
              <a:t> </a:t>
            </a:r>
            <a:r>
              <a:rPr lang="nl-NL" sz="3200" dirty="0" err="1"/>
              <a:t>Kuluurfilosofisch</a:t>
            </a:r>
            <a:r>
              <a:rPr lang="nl-NL" sz="3200" dirty="0"/>
              <a:t> </a:t>
            </a:r>
            <a:r>
              <a:rPr lang="nl-NL" sz="3200" dirty="0" err="1"/>
              <a:t>inst</a:t>
            </a:r>
            <a:r>
              <a:rPr lang="nl-NL" sz="3200" dirty="0"/>
              <a:t>. Wenen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nl-NL" sz="3200" dirty="0"/>
              <a:t>98-04: Sferen project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nl-NL" sz="3200" dirty="0"/>
              <a:t>02: Presenator ZDF </a:t>
            </a:r>
            <a:r>
              <a:rPr lang="nl-NL" sz="3200" dirty="0" smtClean="0"/>
              <a:t>“Das </a:t>
            </a:r>
            <a:r>
              <a:rPr lang="nl-NL" sz="3200" dirty="0" err="1" smtClean="0"/>
              <a:t>philosophische</a:t>
            </a:r>
            <a:r>
              <a:rPr lang="nl-NL" sz="3200" dirty="0" smtClean="0"/>
              <a:t> </a:t>
            </a:r>
            <a:r>
              <a:rPr lang="nl-NL" sz="3200" dirty="0" err="1" smtClean="0"/>
              <a:t>Quartett</a:t>
            </a:r>
            <a:r>
              <a:rPr lang="nl-NL" sz="3200" dirty="0" smtClean="0"/>
              <a:t>”</a:t>
            </a:r>
            <a:endParaRPr lang="nl-NL" sz="32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nl-NL" sz="32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nl-N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Kracht 1: Ideologiekritiek</a:t>
            </a:r>
            <a:endParaRPr lang="nl-NL" dirty="0"/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196752"/>
            <a:ext cx="8229600" cy="4886003"/>
          </a:xfrm>
        </p:spPr>
        <p:txBody>
          <a:bodyPr/>
          <a:lstStyle/>
          <a:p>
            <a:r>
              <a:rPr lang="nl-NL" dirty="0" smtClean="0"/>
              <a:t>Motief: Angst voor totalitarisme: ”het ergste voorkomen” </a:t>
            </a:r>
            <a:r>
              <a:rPr lang="nl-NL" dirty="0" err="1" smtClean="0"/>
              <a:t>ipv</a:t>
            </a:r>
            <a:r>
              <a:rPr lang="nl-NL" dirty="0" smtClean="0"/>
              <a:t> “de hemel op aarde”</a:t>
            </a:r>
          </a:p>
          <a:p>
            <a:r>
              <a:rPr lang="nl-NL" dirty="0" smtClean="0"/>
              <a:t>Methode: Dialectiek: synthese</a:t>
            </a:r>
          </a:p>
          <a:p>
            <a:r>
              <a:rPr lang="nl-NL" dirty="0" smtClean="0"/>
              <a:t>Methode: Analyse: kritiek, machtstructuren</a:t>
            </a:r>
          </a:p>
          <a:p>
            <a:r>
              <a:rPr lang="nl-NL" dirty="0" smtClean="0"/>
              <a:t>Doel: Maatschappelijke, sociale, historische en psychologische context</a:t>
            </a:r>
            <a:endParaRPr lang="nl-NL" dirty="0"/>
          </a:p>
          <a:p>
            <a:endParaRPr lang="nl-NL" dirty="0" smtClean="0"/>
          </a:p>
          <a:p>
            <a:r>
              <a:rPr lang="nl-NL" dirty="0" err="1" smtClean="0"/>
              <a:t>Marcuse</a:t>
            </a:r>
            <a:r>
              <a:rPr lang="nl-NL" dirty="0" smtClean="0"/>
              <a:t>, Habermas </a:t>
            </a:r>
          </a:p>
        </p:txBody>
      </p:sp>
      <p:sp>
        <p:nvSpPr>
          <p:cNvPr id="186372" name="Rectangle 4"/>
          <p:cNvSpPr>
            <a:spLocks noChangeArrowheads="1"/>
          </p:cNvSpPr>
          <p:nvPr/>
        </p:nvSpPr>
        <p:spPr bwMode="auto">
          <a:xfrm>
            <a:off x="539750" y="14128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nl-NL" sz="32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nl-NL" sz="32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nl-NL" sz="32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nl-N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Kracht 2: Fenomenologie</a:t>
            </a:r>
            <a:endParaRPr lang="nl-NL" dirty="0"/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340768"/>
            <a:ext cx="8229600" cy="4741987"/>
          </a:xfrm>
        </p:spPr>
        <p:txBody>
          <a:bodyPr/>
          <a:lstStyle/>
          <a:p>
            <a:r>
              <a:rPr lang="nl-NL" dirty="0" smtClean="0"/>
              <a:t>Motief: </a:t>
            </a:r>
            <a:r>
              <a:rPr lang="nl-NL" dirty="0" err="1" smtClean="0"/>
              <a:t>Anti-reductionisme</a:t>
            </a:r>
            <a:r>
              <a:rPr lang="nl-NL" dirty="0" smtClean="0"/>
              <a:t>: hermeneutiek</a:t>
            </a:r>
          </a:p>
          <a:p>
            <a:r>
              <a:rPr lang="nl-NL" dirty="0" smtClean="0"/>
              <a:t>Motief: Waarheid wordt niet gevonden maar </a:t>
            </a:r>
            <a:r>
              <a:rPr lang="nl-NL" u="sng" dirty="0" smtClean="0"/>
              <a:t>gesticht</a:t>
            </a:r>
          </a:p>
          <a:p>
            <a:r>
              <a:rPr lang="nl-NL" dirty="0" smtClean="0"/>
              <a:t>Methode: Betekenis als </a:t>
            </a:r>
            <a:r>
              <a:rPr lang="nl-NL" u="sng" dirty="0" smtClean="0"/>
              <a:t>intentioneel</a:t>
            </a:r>
            <a:r>
              <a:rPr lang="nl-NL" dirty="0" smtClean="0"/>
              <a:t> proces</a:t>
            </a:r>
          </a:p>
          <a:p>
            <a:r>
              <a:rPr lang="nl-NL" dirty="0" smtClean="0"/>
              <a:t>Doel: Vraag naar de zin: de </a:t>
            </a:r>
            <a:r>
              <a:rPr lang="nl-NL" u="sng" dirty="0" smtClean="0"/>
              <a:t>plaats</a:t>
            </a:r>
            <a:r>
              <a:rPr lang="nl-NL" dirty="0" smtClean="0"/>
              <a:t> waar betekenis wordt gevormd </a:t>
            </a:r>
            <a:r>
              <a:rPr lang="nl-NL" dirty="0" err="1" smtClean="0"/>
              <a:t>ipv</a:t>
            </a:r>
            <a:r>
              <a:rPr lang="nl-NL" dirty="0" smtClean="0"/>
              <a:t> dat waar naar verwezen wordt. Leefwereld, Zijn</a:t>
            </a:r>
            <a:endParaRPr lang="nl-NL" dirty="0"/>
          </a:p>
          <a:p>
            <a:r>
              <a:rPr lang="nl-NL" dirty="0" err="1" smtClean="0"/>
              <a:t>Heidegger</a:t>
            </a:r>
            <a:endParaRPr lang="nl-NL" dirty="0" smtClean="0"/>
          </a:p>
        </p:txBody>
      </p:sp>
      <p:sp>
        <p:nvSpPr>
          <p:cNvPr id="186372" name="Rectangle 4"/>
          <p:cNvSpPr>
            <a:spLocks noChangeArrowheads="1"/>
          </p:cNvSpPr>
          <p:nvPr/>
        </p:nvSpPr>
        <p:spPr bwMode="auto">
          <a:xfrm>
            <a:off x="539750" y="14128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nl-NL" sz="32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nl-NL" sz="32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nl-NL" sz="32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nl-N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Kracht 3: Levensfilosofie</a:t>
            </a:r>
            <a:endParaRPr lang="nl-NL" dirty="0"/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268760"/>
            <a:ext cx="8229600" cy="4813995"/>
          </a:xfrm>
        </p:spPr>
        <p:txBody>
          <a:bodyPr/>
          <a:lstStyle/>
          <a:p>
            <a:r>
              <a:rPr lang="nl-NL" dirty="0" smtClean="0"/>
              <a:t>Motief: grenzen van de rationaliteit</a:t>
            </a:r>
          </a:p>
          <a:p>
            <a:r>
              <a:rPr lang="nl-NL" dirty="0" smtClean="0"/>
              <a:t>Methode: </a:t>
            </a:r>
            <a:r>
              <a:rPr lang="nl-NL" dirty="0" err="1" smtClean="0"/>
              <a:t>Perspectivisme</a:t>
            </a:r>
            <a:endParaRPr lang="nl-NL" dirty="0" smtClean="0"/>
          </a:p>
          <a:p>
            <a:r>
              <a:rPr lang="nl-NL" dirty="0" smtClean="0"/>
              <a:t>Methode: Negatieve hermeneutiek: ontmaskering van de schone schijn, deconstructie, </a:t>
            </a:r>
            <a:r>
              <a:rPr lang="nl-NL" dirty="0" err="1" smtClean="0"/>
              <a:t>anti-systematisch</a:t>
            </a:r>
            <a:endParaRPr lang="nl-NL" dirty="0" smtClean="0"/>
          </a:p>
          <a:p>
            <a:r>
              <a:rPr lang="nl-NL" dirty="0" smtClean="0"/>
              <a:t>Doel: het subjectieve directe leven</a:t>
            </a:r>
          </a:p>
          <a:p>
            <a:r>
              <a:rPr lang="nl-NL" dirty="0" err="1" smtClean="0"/>
              <a:t>Nietzsche</a:t>
            </a:r>
            <a:r>
              <a:rPr lang="nl-NL" dirty="0" smtClean="0"/>
              <a:t>, </a:t>
            </a:r>
            <a:r>
              <a:rPr lang="nl-NL" dirty="0" err="1" smtClean="0"/>
              <a:t>Derrida</a:t>
            </a:r>
            <a:endParaRPr lang="nl-NL" dirty="0" smtClean="0"/>
          </a:p>
        </p:txBody>
      </p:sp>
      <p:sp>
        <p:nvSpPr>
          <p:cNvPr id="186372" name="Rectangle 4"/>
          <p:cNvSpPr>
            <a:spLocks noChangeArrowheads="1"/>
          </p:cNvSpPr>
          <p:nvPr/>
        </p:nvSpPr>
        <p:spPr bwMode="auto">
          <a:xfrm>
            <a:off x="539750" y="14128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nl-NL" sz="32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nl-NL" sz="32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nl-NL" sz="32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nl-N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Sloterdijk</a:t>
            </a:r>
            <a:endParaRPr lang="nl-NL" dirty="0"/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185348" name="Rectangle 4"/>
          <p:cNvSpPr>
            <a:spLocks noChangeArrowheads="1"/>
          </p:cNvSpPr>
          <p:nvPr/>
        </p:nvSpPr>
        <p:spPr bwMode="auto">
          <a:xfrm>
            <a:off x="539750" y="14128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nl-NL" sz="3200" dirty="0" smtClean="0"/>
              <a:t>Noodzaak van het grote verhaal</a:t>
            </a:r>
            <a:endParaRPr lang="nl-NL" sz="32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nl-NL" sz="3200" dirty="0" smtClean="0"/>
              <a:t>Op gespannen voet met institutionalisering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nl-NL" sz="3200" dirty="0" smtClean="0"/>
              <a:t>Herdenken van de </a:t>
            </a:r>
            <a:r>
              <a:rPr lang="nl-NL" sz="3200" dirty="0" err="1" smtClean="0"/>
              <a:t>conditio</a:t>
            </a:r>
            <a:r>
              <a:rPr lang="nl-NL" sz="3200" dirty="0" smtClean="0"/>
              <a:t> </a:t>
            </a:r>
            <a:r>
              <a:rPr lang="nl-NL" sz="3200" dirty="0" err="1" smtClean="0"/>
              <a:t>humana</a:t>
            </a:r>
            <a:endParaRPr lang="nl-NL" sz="3200" dirty="0" smtClean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nl-NL" sz="3200" dirty="0" smtClean="0"/>
              <a:t>Gevaarlijk denken om de gevaren van de postmoderniteit te trotseren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nl-NL" sz="32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nl-NL" sz="32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nl-NL" sz="32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nl-N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Sloterdijk: thema’s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  <a:p>
            <a:endParaRPr lang="nl-NL"/>
          </a:p>
          <a:p>
            <a:endParaRPr lang="nl-NL"/>
          </a:p>
        </p:txBody>
      </p:sp>
      <p:sp>
        <p:nvSpPr>
          <p:cNvPr id="185348" name="Rectangle 4"/>
          <p:cNvSpPr>
            <a:spLocks noChangeArrowheads="1"/>
          </p:cNvSpPr>
          <p:nvPr/>
        </p:nvSpPr>
        <p:spPr bwMode="auto">
          <a:xfrm>
            <a:off x="539750" y="14128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nl-NL" sz="3200" dirty="0" smtClean="0"/>
              <a:t>Sferen: de primaire ruimte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nl-NL" sz="3200" dirty="0" smtClean="0"/>
              <a:t>Planetaire </a:t>
            </a:r>
            <a:r>
              <a:rPr lang="nl-NL" sz="3200" dirty="0"/>
              <a:t>mobilisering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nl-NL" sz="3200" dirty="0"/>
              <a:t>Het mensenpark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nl-NL" sz="3200" dirty="0" smtClean="0"/>
              <a:t>Gentechnologie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nl-NL" sz="3200" dirty="0" smtClean="0"/>
              <a:t>Het kristalpaleis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nl-NL" sz="3200" dirty="0" smtClean="0"/>
              <a:t>Massamedia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nl-NL" sz="3200" dirty="0" err="1" smtClean="0"/>
              <a:t>Ontremming</a:t>
            </a:r>
            <a:endParaRPr lang="nl-NL" sz="3200" dirty="0" smtClean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nl-NL" sz="3200" dirty="0" err="1" smtClean="0"/>
              <a:t>Post-humanisme</a:t>
            </a:r>
            <a:endParaRPr lang="nl-NL" sz="32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nl-NL" sz="32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nl-N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Sloterdijk: postmoderniteit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  <a:p>
            <a:endParaRPr lang="nl-NL"/>
          </a:p>
          <a:p>
            <a:endParaRPr lang="nl-NL"/>
          </a:p>
        </p:txBody>
      </p:sp>
      <p:sp>
        <p:nvSpPr>
          <p:cNvPr id="192516" name="Rectangle 4"/>
          <p:cNvSpPr>
            <a:spLocks noChangeArrowheads="1"/>
          </p:cNvSpPr>
          <p:nvPr/>
        </p:nvSpPr>
        <p:spPr bwMode="auto">
          <a:xfrm>
            <a:off x="539750" y="1196975"/>
            <a:ext cx="8229600" cy="474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nl-NL" sz="3200" dirty="0"/>
              <a:t>Massamedia: einde van de tekst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nl-NL" sz="3200" dirty="0"/>
              <a:t>Autonome processen</a:t>
            </a: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nl-NL" sz="3200" dirty="0"/>
              <a:t>Mobilisering</a:t>
            </a: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nl-NL" sz="3200" dirty="0"/>
              <a:t>Explicitering</a:t>
            </a: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nl-NL" sz="3200" dirty="0"/>
              <a:t>Versnelling</a:t>
            </a: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nl-NL" sz="3200" dirty="0" err="1"/>
              <a:t>Ontremming</a:t>
            </a:r>
            <a:endParaRPr lang="nl-NL" sz="3200" dirty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nl-NL" sz="3200" dirty="0"/>
              <a:t>De superinstallatie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nl-NL" sz="3200" dirty="0" smtClean="0"/>
              <a:t>Fatalisme</a:t>
            </a:r>
            <a:endParaRPr lang="nl-NL" sz="32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nl-NL" sz="32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nl-NL" sz="32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nl-NL" sz="32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nl-NL" sz="32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nl-NL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Glaslagen">
  <a:themeElements>
    <a:clrScheme name="1_Glaslagen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1_Glaslage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Glaslagen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laslagen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laslagen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laslagen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laslagen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laslagen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laslagen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laslagen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3112</TotalTime>
  <Words>484</Words>
  <Application>Microsoft Office PowerPoint</Application>
  <PresentationFormat>Diavoorstelling (4:3)</PresentationFormat>
  <Paragraphs>133</Paragraphs>
  <Slides>15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15</vt:i4>
      </vt:variant>
    </vt:vector>
  </HeadingPairs>
  <TitlesOfParts>
    <vt:vector size="21" baseType="lpstr">
      <vt:lpstr>Arial</vt:lpstr>
      <vt:lpstr>Arial Black</vt:lpstr>
      <vt:lpstr>Times New Roman</vt:lpstr>
      <vt:lpstr>Wingdings</vt:lpstr>
      <vt:lpstr>Standaardontwerp</vt:lpstr>
      <vt:lpstr>1_Glaslagen</vt:lpstr>
      <vt:lpstr>Peter Sloterdijk </vt:lpstr>
      <vt:lpstr>Dia 2</vt:lpstr>
      <vt:lpstr>Sloterdijk</vt:lpstr>
      <vt:lpstr>Kracht 1: Ideologiekritiek</vt:lpstr>
      <vt:lpstr>Kracht 2: Fenomenologie</vt:lpstr>
      <vt:lpstr>Kracht 3: Levensfilosofie</vt:lpstr>
      <vt:lpstr>Sloterdijk</vt:lpstr>
      <vt:lpstr>Sloterdijk: thema’s</vt:lpstr>
      <vt:lpstr>Sloterdijk: postmoderniteit</vt:lpstr>
      <vt:lpstr>Sloterdijk: moderniteit</vt:lpstr>
      <vt:lpstr>Sloterdijk: individualisme</vt:lpstr>
      <vt:lpstr>Sloterdijk: individualisme</vt:lpstr>
      <vt:lpstr>Sloterdijk: individualisme</vt:lpstr>
      <vt:lpstr>Sloterdijk: post-postmodernisme?</vt:lpstr>
      <vt:lpstr>Sloterdijk: post-postmodernisme?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Waarheid en leven</dc:title>
  <dc:creator>Wouter H. Slob</dc:creator>
  <cp:lastModifiedBy>gerard</cp:lastModifiedBy>
  <cp:revision>51</cp:revision>
  <dcterms:created xsi:type="dcterms:W3CDTF">2004-10-24T18:01:42Z</dcterms:created>
  <dcterms:modified xsi:type="dcterms:W3CDTF">2012-09-24T20:25:15Z</dcterms:modified>
</cp:coreProperties>
</file>